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67" r:id="rId2"/>
    <p:sldId id="256" r:id="rId3"/>
    <p:sldId id="260" r:id="rId4"/>
    <p:sldId id="259" r:id="rId5"/>
    <p:sldId id="266" r:id="rId6"/>
    <p:sldId id="258" r:id="rId7"/>
    <p:sldId id="261" r:id="rId8"/>
    <p:sldId id="262" r:id="rId9"/>
    <p:sldId id="263" r:id="rId10"/>
    <p:sldId id="264" r:id="rId11"/>
    <p:sldId id="265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AB8B55-58E3-45B8-AAB3-7498C09F0BCE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0E9E82-7346-415A-9636-139A9634E99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3188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N" dirty="0"/>
              <a:t>https://</a:t>
            </a:r>
            <a:r>
              <a:rPr lang="en-IN" b="1" dirty="0"/>
              <a:t>smart-sdlc-ojh7.vercel.app/</a:t>
            </a:r>
          </a:p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0E9E82-7346-415A-9636-139A9634E998}" type="slidenum">
              <a:rPr lang="en-IN" smtClean="0"/>
              <a:t>12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0562742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AC621E-8604-20DD-DF0B-40CDCB3A26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0014881-D411-BB13-8EE1-00DF6C2233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E58DCF-C5D8-B533-5C69-49EEC2F559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E32F7-9FE6-4843-A02F-CEEDEE6D9558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B058C2-CA26-E28F-F0D9-45FC5BDA7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89F8D8-342E-8E6F-38FB-A8AF48C27E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882DB-1CE3-42FB-B017-5F988110DD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742444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840BB-3812-2C80-8336-4F5FA02DCD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C700EF8-54E6-1780-143D-62A07CE402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3D5CCD-4E41-D3ED-5A71-3C5A38559B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E32F7-9FE6-4843-A02F-CEEDEE6D9558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D5B94A-3674-0604-E4D8-46F167F59B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66B3D-F22B-B875-A302-05D53A514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882DB-1CE3-42FB-B017-5F988110DD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52878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9116317-96B0-48EF-D243-68C8721DF5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61C11B-31B0-5BB6-6949-DAB978FC4E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A1388F-4106-2D8A-3B0F-0FD910F3E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E32F7-9FE6-4843-A02F-CEEDEE6D9558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36C29D-895E-28D0-8228-63934A3426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DBD7FD-DAF8-5975-FC94-81AA6C690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882DB-1CE3-42FB-B017-5F988110DD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403629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0420F2-6DE7-51C0-C21E-61CA880BF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D97827-A928-7ACE-5882-68C796F3EA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D6D9B6-63B2-8FF8-D53E-8C78011CB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E32F7-9FE6-4843-A02F-CEEDEE6D9558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E55337-8A2D-CF03-1D15-B4F1050EA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8661A2-3C45-F6A5-B65C-013A984B0F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882DB-1CE3-42FB-B017-5F988110DD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4047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41ED1C-3B77-E47C-2635-EE0009C709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41910A-D569-FDAF-6DA2-50EE9D3712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F28CE6-3F29-B11A-75BD-EDC1673355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E32F7-9FE6-4843-A02F-CEEDEE6D9558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FA9D6C-4262-7DC6-DCCA-06BDE4AC17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299D86-AC60-FD6E-E558-DD4779E8A6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882DB-1CE3-42FB-B017-5F988110DD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85570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132F34-9417-AF02-AEB7-461D771E9F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5ED287-54A1-342E-2B36-7D59036898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F3997F-2210-2754-2246-EB51A4B561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EE1381-AC99-2B6F-CA28-77F5309810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E32F7-9FE6-4843-A02F-CEEDEE6D9558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2619D3-F779-AD33-2093-6E92713B61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3C786C-C99F-5C40-308D-B03A05E048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882DB-1CE3-42FB-B017-5F988110DD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8864329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52DF9-1BFA-40F4-DC34-849FB6377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F0D8DF-EC60-5EFB-0273-181521550E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291993-4CCA-73A4-0661-779717DFD9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E228C0-F7EA-8D45-1E1D-8804B89019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59D981-B449-D428-C711-63A1393EB0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52DEE40-51E9-7FB8-505D-022A0EFCCA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E32F7-9FE6-4843-A02F-CEEDEE6D9558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E9A549-8FEF-9BDC-DB4B-D4C07707BA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FB08A9D-6236-50A5-E9F1-053BE6217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882DB-1CE3-42FB-B017-5F988110DD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41698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F51705-CFE1-3888-080F-96F7935931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508423-7FDA-7480-108E-ACFBB535C8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E32F7-9FE6-4843-A02F-CEEDEE6D9558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067FDC4-F8C2-7739-AA57-F1A9EEE743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4FBDD5-F166-5385-DAB1-6CDE7516E0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882DB-1CE3-42FB-B017-5F988110DD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938843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48E99D-2471-141B-4585-409C611A1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E32F7-9FE6-4843-A02F-CEEDEE6D9558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E2654D-4D27-9AAB-3C18-6FBAE12FF1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AC38EC-EAA8-F84D-C351-7CBCD7FDDC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882DB-1CE3-42FB-B017-5F988110DD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5065178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BE60D-F1AC-6DB1-026F-54DD2C26B9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50302A-F056-7E0C-D9A3-1FEEA56A46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BBF399A-3E2B-E1E9-DBEA-74987A8068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41EF25-E64E-FB74-0900-DAA4685629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E32F7-9FE6-4843-A02F-CEEDEE6D9558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BFB4B6-4E96-7782-2B37-FE6956E1B9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CC4F30-1C58-B18A-7B21-02F805F81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882DB-1CE3-42FB-B017-5F988110DD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865220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75ABAC-095B-1794-0D07-9AB0817D25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98DDB83-6CCC-AE94-2C3C-8B97935752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D381D1-95C8-D108-AB28-AB9CB9008F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68F91-6508-1E5C-C33B-06E66E0F1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E32F7-9FE6-4843-A02F-CEEDEE6D9558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D50026-CE0D-2786-B960-CC808E694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79DF69A-DDE2-E52C-36A0-E4D1A67D42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0882DB-1CE3-42FB-B017-5F988110DD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709405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23FF599-9CA3-FE7A-B8A4-5358829BB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64AC92-C818-C406-1138-BA95F026D3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5CF30B-5952-399E-B784-82CB6126232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64E32F7-9FE6-4843-A02F-CEEDEE6D9558}" type="datetimeFigureOut">
              <a:rPr lang="en-IN" smtClean="0"/>
              <a:t>28-06-2025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D3C19D-1D77-C81C-662C-079D7A48F9B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DA0E6A-FC69-74B3-27D4-E8E41756D40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E0882DB-1CE3-42FB-B017-5F988110DD97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530398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F5C1F-F33B-5D89-A64D-707D70AD02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 descr="A computer room with blue lights&#10;&#10;AI-generated content may be incorrect.">
            <a:extLst>
              <a:ext uri="{FF2B5EF4-FFF2-40B4-BE49-F238E27FC236}">
                <a16:creationId xmlns:a16="http://schemas.microsoft.com/office/drawing/2014/main" id="{1FCDBF9E-BCCD-0149-F10E-E3A845A0CC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5737113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7EA903-3A94-C0F9-ED07-2CBED06520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9A4F5A46-7A03-24DC-4368-039330B878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1398354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0C5A8B-9F01-0B08-C3F3-1222400EFC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 descr="A poster of a computer program&#10;&#10;AI-generated content may be incorrect.">
            <a:extLst>
              <a:ext uri="{FF2B5EF4-FFF2-40B4-BE49-F238E27FC236}">
                <a16:creationId xmlns:a16="http://schemas.microsoft.com/office/drawing/2014/main" id="{01B4B3CB-260C-E6E2-4D81-65543AAF25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576087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824F832-22D5-D5E4-95F3-A9ECF80DB627}"/>
              </a:ext>
            </a:extLst>
          </p:cNvPr>
          <p:cNvSpPr txBox="1"/>
          <p:nvPr/>
        </p:nvSpPr>
        <p:spPr>
          <a:xfrm>
            <a:off x="1514168" y="3246792"/>
            <a:ext cx="9566787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3600" b="1" dirty="0"/>
              <a:t>https://smart-sdlc-ojh7.vercel.app/</a:t>
            </a:r>
          </a:p>
        </p:txBody>
      </p:sp>
    </p:spTree>
    <p:extLst>
      <p:ext uri="{BB962C8B-B14F-4D97-AF65-F5344CB8AC3E}">
        <p14:creationId xmlns:p14="http://schemas.microsoft.com/office/powerpoint/2010/main" val="2904256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B24FBD-CDDA-396E-352C-283926D8883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56951AE-29DE-27CE-7E82-B0473A5E097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 descr="A computer screen shot of a computer&#10;&#10;AI-generated content may be incorrect.">
            <a:extLst>
              <a:ext uri="{FF2B5EF4-FFF2-40B4-BE49-F238E27FC236}">
                <a16:creationId xmlns:a16="http://schemas.microsoft.com/office/drawing/2014/main" id="{9D8C2431-A30F-3C84-A7A9-75C064D568B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714031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F79FBF-F01A-96E8-7D7F-417063B0B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 descr="A screenshot of a computer">
            <a:extLst>
              <a:ext uri="{FF2B5EF4-FFF2-40B4-BE49-F238E27FC236}">
                <a16:creationId xmlns:a16="http://schemas.microsoft.com/office/drawing/2014/main" id="{362BD62E-FBB0-4DBA-D468-B442248F49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1057398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77609-58D8-7511-F8CD-D7C1093A96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E6074F06-F975-2FDD-4938-C751D26386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693444" cy="6858000"/>
          </a:xfrm>
        </p:spPr>
      </p:pic>
    </p:spTree>
    <p:extLst>
      <p:ext uri="{BB962C8B-B14F-4D97-AF65-F5344CB8AC3E}">
        <p14:creationId xmlns:p14="http://schemas.microsoft.com/office/powerpoint/2010/main" val="14727695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8D4AA0-4DFE-B9A6-8E2D-3DFCDC58D1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82E38-DE8D-328E-D824-737F34B203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 descr="A screen shot of a computer&#10;&#10;AI-generated content may be incorrect.">
            <a:extLst>
              <a:ext uri="{FF2B5EF4-FFF2-40B4-BE49-F238E27FC236}">
                <a16:creationId xmlns:a16="http://schemas.microsoft.com/office/drawing/2014/main" id="{E42EDE1B-98CB-9A40-E34E-7446B66B44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4821899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32A12-1B67-72D7-43D0-71D107249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 descr="A screenshot of a computer&#10;&#10;AI-generated content may be incorrect.">
            <a:extLst>
              <a:ext uri="{FF2B5EF4-FFF2-40B4-BE49-F238E27FC236}">
                <a16:creationId xmlns:a16="http://schemas.microsoft.com/office/drawing/2014/main" id="{BD1201B8-1B9B-34B7-BC53-714DCAC089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9820605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83F21-3343-EB94-0404-AA6831BC04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 descr="A person sitting at a desk with a computer&#10;&#10;AI-generated content may be incorrect.">
            <a:extLst>
              <a:ext uri="{FF2B5EF4-FFF2-40B4-BE49-F238E27FC236}">
                <a16:creationId xmlns:a16="http://schemas.microsoft.com/office/drawing/2014/main" id="{0D12B71A-4591-C16D-0AEF-FCBFFCB5890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1" cy="6858000"/>
          </a:xfrm>
        </p:spPr>
      </p:pic>
    </p:spTree>
    <p:extLst>
      <p:ext uri="{BB962C8B-B14F-4D97-AF65-F5344CB8AC3E}">
        <p14:creationId xmlns:p14="http://schemas.microsoft.com/office/powerpoint/2010/main" val="8862295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859A5-4421-CD4B-DB69-72CA29D45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 descr="A blue and white graphic of a file&#10;&#10;AI-generated content may be incorrect.">
            <a:extLst>
              <a:ext uri="{FF2B5EF4-FFF2-40B4-BE49-F238E27FC236}">
                <a16:creationId xmlns:a16="http://schemas.microsoft.com/office/drawing/2014/main" id="{66C9047B-6548-0702-A235-E58BDE1E5C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5369117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193F17-2086-8017-6D6B-C974C9C844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 descr="A screenshot of a computer room&#10;&#10;AI-generated content may be incorrect.">
            <a:extLst>
              <a:ext uri="{FF2B5EF4-FFF2-40B4-BE49-F238E27FC236}">
                <a16:creationId xmlns:a16="http://schemas.microsoft.com/office/drawing/2014/main" id="{399B9663-81F6-E6D7-37DE-17888033C7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1751120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</TotalTime>
  <Words>17</Words>
  <Application>Microsoft Office PowerPoint</Application>
  <PresentationFormat>Widescreen</PresentationFormat>
  <Paragraphs>3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gonuguntamanoharkumar@gmail.com</dc:creator>
  <cp:lastModifiedBy>gonuguntamanoharkumar@gmail.com</cp:lastModifiedBy>
  <cp:revision>2</cp:revision>
  <dcterms:created xsi:type="dcterms:W3CDTF">2025-06-28T04:15:06Z</dcterms:created>
  <dcterms:modified xsi:type="dcterms:W3CDTF">2025-06-28T14:38:07Z</dcterms:modified>
</cp:coreProperties>
</file>

<file path=docProps/thumbnail.jpeg>
</file>